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p:transition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ransition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</p:spTree>
  </p:cSld>
  <p:clrMapOvr>
    <a:masterClrMapping/>
  </p:clrMapOvr>
  <p:transition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B387B37-C044-42D1-96E9-B5A45598A3C0}" type="datetimeFigureOut">
              <a:rPr lang="ru-RU" smtClean="0"/>
              <a:pPr/>
              <a:t>20.03.2011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A195CEB-B129-4E81-AC4E-1A0011BA33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6;&#1072;&#1073;&#1086;&#1095;&#1080;&#1081;%20&#1089;&#1090;&#1086;&#1083;\1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vchanskiy-nvk.at.u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780108"/>
          </a:xfrm>
        </p:spPr>
        <p:txBody>
          <a:bodyPr>
            <a:normAutofit/>
          </a:bodyPr>
          <a:lstStyle/>
          <a:p>
            <a:r>
              <a:rPr lang="uk-UA" sz="8000" dirty="0" smtClean="0"/>
              <a:t>Моє Портфоліо</a:t>
            </a:r>
            <a:endParaRPr lang="ru-RU" sz="80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941168"/>
            <a:ext cx="6400800" cy="1473200"/>
          </a:xfrm>
        </p:spPr>
        <p:txBody>
          <a:bodyPr/>
          <a:lstStyle/>
          <a:p>
            <a:pPr marL="3946525" algn="l"/>
            <a:r>
              <a:rPr lang="uk-UA" dirty="0" smtClean="0"/>
              <a:t>Виконав:</a:t>
            </a:r>
            <a:endParaRPr lang="ru-RU" dirty="0" smtClean="0"/>
          </a:p>
          <a:p>
            <a:pPr marL="3946525" algn="l"/>
            <a:r>
              <a:rPr lang="uk-UA" dirty="0" smtClean="0"/>
              <a:t>Волков С.О.</a:t>
            </a:r>
          </a:p>
        </p:txBody>
      </p:sp>
      <p:pic>
        <p:nvPicPr>
          <p:cNvPr id="4" name="Рисунок 3" descr="39821302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2500306"/>
            <a:ext cx="4214842" cy="3161132"/>
          </a:xfrm>
          <a:prstGeom prst="rect">
            <a:avLst/>
          </a:prstGeom>
        </p:spPr>
      </p:pic>
      <p:pic>
        <p:nvPicPr>
          <p:cNvPr id="6" name="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143636" y="3143248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4838598"/>
      </p:ext>
    </p:extLst>
  </p:cSld>
  <p:clrMapOvr>
    <a:masterClrMapping/>
  </p:clrMapOvr>
  <p:transition advClick="0" advTm="77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solidFill>
                  <a:srgbClr val="D36BB8"/>
                </a:solidFill>
              </a:rPr>
              <a:t> </a:t>
            </a:r>
            <a:r>
              <a:rPr lang="uk-UA" dirty="0"/>
              <a:t>отримати 2 кваліфікаційну категорію</a:t>
            </a:r>
          </a:p>
          <a:p>
            <a:r>
              <a:rPr lang="uk-UA" dirty="0" smtClean="0"/>
              <a:t>прослідкувати </a:t>
            </a:r>
            <a:r>
              <a:rPr lang="uk-UA" dirty="0"/>
              <a:t>динаміку власної професійної діяльності</a:t>
            </a:r>
            <a:r>
              <a:rPr lang="uk-UA" dirty="0" smtClean="0"/>
              <a:t>;</a:t>
            </a:r>
          </a:p>
          <a:p>
            <a:r>
              <a:rPr lang="uk-UA" dirty="0"/>
              <a:t>забезпечити неперервність самоосвіти; </a:t>
            </a:r>
            <a:endParaRPr lang="uk-UA" dirty="0" smtClean="0"/>
          </a:p>
          <a:p>
            <a:r>
              <a:rPr lang="uk-UA" dirty="0"/>
              <a:t>підвищити рівень  методичної культури</a:t>
            </a:r>
            <a:r>
              <a:rPr lang="uk-UA" dirty="0" smtClean="0"/>
              <a:t>;</a:t>
            </a:r>
          </a:p>
          <a:p>
            <a:r>
              <a:rPr lang="uk-UA" dirty="0"/>
              <a:t>продемонструвати найбільш значущі результати   практичної діяльності  для оцінки своєї професійної компетентності;</a:t>
            </a:r>
          </a:p>
          <a:p>
            <a:r>
              <a:rPr lang="uk-UA" dirty="0"/>
              <a:t>об</a:t>
            </a:r>
            <a:r>
              <a:rPr lang="he-IL" dirty="0"/>
              <a:t>׳</a:t>
            </a:r>
            <a:r>
              <a:rPr lang="uk-UA" dirty="0" err="1"/>
              <a:t>єктивно</a:t>
            </a:r>
            <a:r>
              <a:rPr lang="uk-UA" dirty="0"/>
              <a:t> оцінити свої можливості і спланувати роботу для подальшого досягнення більш високих результатів;</a:t>
            </a:r>
          </a:p>
          <a:p>
            <a:r>
              <a:rPr lang="uk-UA" dirty="0"/>
              <a:t>систематизувати навчальні матеріали і напрацювання для демонстрації адміністрації закладу та атестації;</a:t>
            </a:r>
          </a:p>
          <a:p>
            <a:endParaRPr lang="uk-UA" dirty="0"/>
          </a:p>
          <a:p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chemeClr val="bg1"/>
                </a:solidFill>
              </a:rPr>
              <a:t>Мета </a:t>
            </a:r>
            <a:r>
              <a:rPr lang="uk-UA" b="1" i="1" dirty="0" err="1">
                <a:solidFill>
                  <a:schemeClr val="bg1"/>
                </a:solidFill>
              </a:rPr>
              <a:t>портфоліо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1478734"/>
      </p:ext>
    </p:extLst>
  </p:cSld>
  <p:clrMapOvr>
    <a:masterClrMapping/>
  </p:clrMapOvr>
  <p:transition advClick="0" advTm="245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pPr marL="0" indent="0">
              <a:buNone/>
            </a:pPr>
            <a:r>
              <a:rPr lang="uk-UA" sz="2200" u="sng" dirty="0" smtClean="0">
                <a:solidFill>
                  <a:schemeClr val="bg2">
                    <a:lumMod val="75000"/>
                  </a:schemeClr>
                </a:solidFill>
              </a:rPr>
              <a:t>П.І.Б.</a:t>
            </a:r>
            <a:r>
              <a:rPr lang="uk-UA" sz="2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uk-UA" sz="2200" dirty="0" smtClean="0">
                <a:solidFill>
                  <a:schemeClr val="tx2">
                    <a:lumMod val="75000"/>
                  </a:schemeClr>
                </a:solidFill>
              </a:rPr>
              <a:t>Волков Сергій Олександрович</a:t>
            </a:r>
          </a:p>
          <a:p>
            <a:pPr marL="0" indent="0">
              <a:buNone/>
            </a:pPr>
            <a:r>
              <a:rPr lang="uk-UA" sz="2200" u="sng" dirty="0" smtClean="0">
                <a:solidFill>
                  <a:schemeClr val="bg2">
                    <a:lumMod val="75000"/>
                  </a:schemeClr>
                </a:solidFill>
              </a:rPr>
              <a:t>Рік народження </a:t>
            </a:r>
            <a:r>
              <a:rPr lang="uk-UA" sz="2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uk-UA" sz="2200" dirty="0">
                <a:solidFill>
                  <a:schemeClr val="tx2">
                    <a:lumMod val="75000"/>
                  </a:schemeClr>
                </a:solidFill>
              </a:rPr>
              <a:t>20 грудня 1982</a:t>
            </a:r>
          </a:p>
          <a:p>
            <a:pPr marL="0" indent="0">
              <a:buNone/>
            </a:pPr>
            <a:r>
              <a:rPr lang="uk-UA" sz="2200" u="sng" dirty="0" smtClean="0">
                <a:solidFill>
                  <a:schemeClr val="bg2">
                    <a:lumMod val="75000"/>
                  </a:schemeClr>
                </a:solidFill>
              </a:rPr>
              <a:t>Освіта</a:t>
            </a:r>
            <a:r>
              <a:rPr lang="uk-UA" sz="2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uk-UA" sz="2200" dirty="0">
                <a:solidFill>
                  <a:schemeClr val="tx2">
                    <a:lumMod val="75000"/>
                  </a:schemeClr>
                </a:solidFill>
              </a:rPr>
              <a:t>Українська інженерно педагогічна </a:t>
            </a:r>
            <a:r>
              <a:rPr lang="uk-UA" sz="2200" dirty="0" smtClean="0">
                <a:solidFill>
                  <a:schemeClr val="tx2">
                    <a:lumMod val="75000"/>
                  </a:schemeClr>
                </a:solidFill>
              </a:rPr>
              <a:t>академія</a:t>
            </a:r>
            <a:endParaRPr lang="uk-UA" sz="22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uk-UA" sz="2200" u="sng" dirty="0" smtClean="0">
                <a:solidFill>
                  <a:schemeClr val="bg2">
                    <a:lumMod val="75000"/>
                  </a:schemeClr>
                </a:solidFill>
              </a:rPr>
              <a:t>Спеціальність </a:t>
            </a:r>
            <a:r>
              <a:rPr lang="uk-UA" sz="2200" dirty="0">
                <a:solidFill>
                  <a:schemeClr val="tx2">
                    <a:lumMod val="75000"/>
                  </a:schemeClr>
                </a:solidFill>
              </a:rPr>
              <a:t>Професійне навчання. </a:t>
            </a:r>
            <a:r>
              <a:rPr lang="uk-UA" sz="2200" dirty="0" smtClean="0">
                <a:solidFill>
                  <a:schemeClr val="tx2">
                    <a:lumMod val="75000"/>
                  </a:schemeClr>
                </a:solidFill>
              </a:rPr>
              <a:t>Комп'ютерні </a:t>
            </a:r>
            <a:r>
              <a:rPr lang="uk-UA" sz="2200" dirty="0">
                <a:solidFill>
                  <a:schemeClr val="tx2">
                    <a:lumMod val="75000"/>
                  </a:schemeClr>
                </a:solidFill>
              </a:rPr>
              <a:t>мережі та </a:t>
            </a:r>
            <a:r>
              <a:rPr lang="uk-UA" sz="2200" dirty="0" smtClean="0">
                <a:solidFill>
                  <a:schemeClr val="tx2">
                    <a:lumMod val="75000"/>
                  </a:schemeClr>
                </a:solidFill>
              </a:rPr>
              <a:t>системи</a:t>
            </a:r>
          </a:p>
          <a:p>
            <a:pPr marL="0" indent="0">
              <a:buNone/>
            </a:pPr>
            <a:r>
              <a:rPr lang="uk-UA" sz="2200" u="sng" dirty="0">
                <a:solidFill>
                  <a:schemeClr val="bg2">
                    <a:lumMod val="75000"/>
                  </a:schemeClr>
                </a:solidFill>
              </a:rPr>
              <a:t>Освітньо кваліфікаційний </a:t>
            </a:r>
            <a:r>
              <a:rPr lang="uk-UA" sz="2200" u="sng" dirty="0" smtClean="0">
                <a:solidFill>
                  <a:schemeClr val="bg2">
                    <a:lumMod val="75000"/>
                  </a:schemeClr>
                </a:solidFill>
              </a:rPr>
              <a:t>рівень</a:t>
            </a:r>
            <a:r>
              <a:rPr lang="uk-UA" sz="2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uk-UA" sz="2200" dirty="0">
                <a:solidFill>
                  <a:schemeClr val="tx2">
                    <a:lumMod val="75000"/>
                  </a:schemeClr>
                </a:solidFill>
              </a:rPr>
              <a:t>Магістр</a:t>
            </a:r>
          </a:p>
          <a:p>
            <a:pPr marL="0" indent="0">
              <a:buNone/>
            </a:pPr>
            <a:r>
              <a:rPr lang="uk-UA" sz="2200" u="sng" dirty="0">
                <a:solidFill>
                  <a:schemeClr val="bg2">
                    <a:lumMod val="75000"/>
                  </a:schemeClr>
                </a:solidFill>
              </a:rPr>
              <a:t>Місце роботи</a:t>
            </a:r>
            <a:r>
              <a:rPr lang="uk-UA" sz="22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uk-UA" sz="2200" dirty="0" smtClean="0">
                <a:solidFill>
                  <a:schemeClr val="tx1"/>
                </a:solidFill>
              </a:rPr>
              <a:t>Вовчанський МНВК</a:t>
            </a:r>
          </a:p>
          <a:p>
            <a:pPr marL="0" indent="0">
              <a:buNone/>
            </a:pPr>
            <a:r>
              <a:rPr lang="uk-UA" sz="2200" u="sng" dirty="0">
                <a:solidFill>
                  <a:schemeClr val="bg2">
                    <a:lumMod val="75000"/>
                  </a:schemeClr>
                </a:solidFill>
              </a:rPr>
              <a:t>Посада</a:t>
            </a:r>
            <a:r>
              <a:rPr lang="uk-UA" sz="2200" dirty="0" smtClean="0">
                <a:solidFill>
                  <a:schemeClr val="tx1"/>
                </a:solidFill>
              </a:rPr>
              <a:t> Майстер в/н профілю ОКН. Вчитель інформатики</a:t>
            </a:r>
          </a:p>
          <a:p>
            <a:pPr marL="0" indent="0">
              <a:buNone/>
            </a:pPr>
            <a:r>
              <a:rPr lang="uk-UA" sz="2200" u="sng" dirty="0">
                <a:solidFill>
                  <a:schemeClr val="bg2">
                    <a:lumMod val="75000"/>
                  </a:schemeClr>
                </a:solidFill>
              </a:rPr>
              <a:t>Стаж педагогічної роботи</a:t>
            </a:r>
            <a:r>
              <a:rPr lang="uk-UA" sz="2200" dirty="0" smtClean="0">
                <a:solidFill>
                  <a:schemeClr val="tx1"/>
                </a:solidFill>
              </a:rPr>
              <a:t> 3 роки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Давайте познайомимось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0654534"/>
      </p:ext>
    </p:extLst>
  </p:cSld>
  <p:clrMapOvr>
    <a:masterClrMapping/>
  </p:clrMapOvr>
  <p:transition advClick="0" advTm="291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 мене</a:t>
            </a:r>
            <a:endParaRPr lang="ru-RU" dirty="0"/>
          </a:p>
        </p:txBody>
      </p:sp>
      <p:sp>
        <p:nvSpPr>
          <p:cNvPr id="9" name="Місце для вмісту 8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sz="2600" u="sng" dirty="0">
                <a:solidFill>
                  <a:schemeClr val="bg2">
                    <a:lumMod val="75000"/>
                  </a:schemeClr>
                </a:solidFill>
              </a:rPr>
              <a:t>Моє педагогічне кредо: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2600" dirty="0" smtClean="0"/>
              <a:t>Гарний лише той учитель, у якому ще не вмер учень!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uk-UA" sz="2600" u="sng" dirty="0">
                <a:solidFill>
                  <a:schemeClr val="bg2">
                    <a:lumMod val="75000"/>
                  </a:schemeClr>
                </a:solidFill>
              </a:rPr>
              <a:t>Мій життєвий принцип: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2600" dirty="0"/>
              <a:t>Краще </a:t>
            </a:r>
            <a:r>
              <a:rPr lang="uk-UA" sz="2600" dirty="0" smtClean="0"/>
              <a:t>пожалкувати про те, що зроблено, ніж про те, що не зроблено!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uk-UA" sz="2600" u="sng" dirty="0">
                <a:solidFill>
                  <a:schemeClr val="bg2">
                    <a:lumMod val="75000"/>
                  </a:schemeClr>
                </a:solidFill>
              </a:rPr>
              <a:t>Моя педагогічна філософія: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2600" dirty="0"/>
              <a:t>розвивати, навчати, виховувати одночасно;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2600" dirty="0"/>
              <a:t>максимально враховувати індивідуальні здібності учнів;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2600" dirty="0"/>
              <a:t>будувати роботу на позитивних емоціях вчителя і учня;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2600" dirty="0"/>
              <a:t>всебічно розвивати творчі здібності дітей;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uk-UA" sz="2600" dirty="0"/>
              <a:t>формувати свідому, активну особистість та громадянина.</a:t>
            </a:r>
          </a:p>
          <a:p>
            <a:pPr>
              <a:buFontTx/>
              <a:buChar char="-"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3489224"/>
      </p:ext>
    </p:extLst>
  </p:cSld>
  <p:clrMapOvr>
    <a:masterClrMapping/>
  </p:clrMapOvr>
  <p:transition advClick="0" advTm="3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7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4569371"/>
          </a:xfrm>
        </p:spPr>
        <p:txBody>
          <a:bodyPr>
            <a:normAutofit/>
          </a:bodyPr>
          <a:lstStyle/>
          <a:p>
            <a:r>
              <a:rPr lang="uk-UA" sz="2200" dirty="0" smtClean="0"/>
              <a:t>Розробив базу даних учнів профілю «ОКН»</a:t>
            </a:r>
          </a:p>
          <a:p>
            <a:r>
              <a:rPr lang="uk-UA" sz="2200" dirty="0" smtClean="0"/>
              <a:t>Автор посібника:  Опорний конспект з предмета: «Основи роботи на ПК»</a:t>
            </a:r>
          </a:p>
          <a:p>
            <a:r>
              <a:rPr lang="uk-UA" sz="2200" dirty="0" smtClean="0"/>
              <a:t>Розробив сайт Вовчанського МНВК. </a:t>
            </a:r>
            <a:r>
              <a:rPr lang="en-US" sz="2200" dirty="0" smtClean="0">
                <a:hlinkClick r:id="rId2"/>
              </a:rPr>
              <a:t>www.vovchanskiy-nvk.at.ua</a:t>
            </a:r>
            <a:endParaRPr lang="en-US" sz="2200" dirty="0" smtClean="0"/>
          </a:p>
          <a:p>
            <a:r>
              <a:rPr lang="uk-UA" sz="2200" dirty="0" smtClean="0"/>
              <a:t>Накопичив </a:t>
            </a:r>
            <a:r>
              <a:rPr lang="uk-UA" sz="2200" dirty="0" err="1" smtClean="0"/>
              <a:t>роздатковий</a:t>
            </a:r>
            <a:r>
              <a:rPr lang="uk-UA" sz="2200" dirty="0" smtClean="0"/>
              <a:t> матеріал до уроків практичного навчання та постійно його поповнюю</a:t>
            </a:r>
          </a:p>
          <a:p>
            <a:r>
              <a:rPr lang="uk-UA" sz="2200" dirty="0" smtClean="0"/>
              <a:t>Провів відкритий урок обласного масштабу на семінарі директорів МНВК 23.10.2009 за темою: «</a:t>
            </a:r>
            <a:r>
              <a:rPr lang="en-US" sz="2200" dirty="0" smtClean="0"/>
              <a:t>MS Windows</a:t>
            </a:r>
            <a:r>
              <a:rPr lang="uk-UA" sz="2200" dirty="0" smtClean="0"/>
              <a:t>. </a:t>
            </a:r>
            <a:r>
              <a:rPr lang="uk-UA" sz="2200" dirty="0" err="1" smtClean="0"/>
              <a:t>Архіватори</a:t>
            </a:r>
            <a:r>
              <a:rPr lang="uk-UA" sz="2200" dirty="0" smtClean="0"/>
              <a:t>»</a:t>
            </a:r>
          </a:p>
          <a:p>
            <a:endParaRPr lang="en-US" sz="22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Результати педагогічної діяльності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2059708"/>
      </p:ext>
    </p:extLst>
  </p:cSld>
  <p:clrMapOvr>
    <a:masterClrMapping/>
  </p:clrMapOvr>
  <p:transition advClick="0" advTm="203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827584" y="1988840"/>
            <a:ext cx="7408333" cy="4497363"/>
          </a:xfrm>
        </p:spPr>
        <p:txBody>
          <a:bodyPr/>
          <a:lstStyle/>
          <a:p>
            <a:r>
              <a:rPr lang="uk-UA" sz="2200" dirty="0"/>
              <a:t>Провів відкритий урок районного масштабу на семінарі вчителів інформатики 26.11.2010 за темою: «Склад ПК. Материнська плата</a:t>
            </a:r>
            <a:r>
              <a:rPr lang="uk-UA" sz="2200" dirty="0" smtClean="0"/>
              <a:t>»</a:t>
            </a:r>
          </a:p>
          <a:p>
            <a:r>
              <a:rPr lang="uk-UA" sz="2200" dirty="0" smtClean="0"/>
              <a:t>Доповідав на педагогічній раді 01.11.2010 за темою «Обдарованість та її значимість для розвитку особистості»</a:t>
            </a:r>
            <a:endParaRPr lang="uk-UA" sz="2200" dirty="0"/>
          </a:p>
          <a:p>
            <a:r>
              <a:rPr lang="uk-UA" sz="2200" dirty="0"/>
              <a:t>Доповідав на педагогічній раді </a:t>
            </a:r>
            <a:r>
              <a:rPr lang="uk-UA" sz="2200" dirty="0" smtClean="0"/>
              <a:t>24.01.2011 </a:t>
            </a:r>
            <a:r>
              <a:rPr lang="uk-UA" sz="2200" dirty="0"/>
              <a:t>за темою </a:t>
            </a:r>
            <a:r>
              <a:rPr lang="uk-UA" sz="2200" dirty="0" smtClean="0"/>
              <a:t>«Від компетентного вчителя до компетентного учня»</a:t>
            </a:r>
            <a:endParaRPr lang="uk-UA" sz="2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Результати педагогічної діяльності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0838726"/>
      </p:ext>
    </p:extLst>
  </p:cSld>
  <p:clrMapOvr>
    <a:masterClrMapping/>
  </p:clrMapOvr>
  <p:transition advClick="0" advTm="164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872067" y="2636912"/>
            <a:ext cx="7408333" cy="3489251"/>
          </a:xfrm>
        </p:spPr>
        <p:txBody>
          <a:bodyPr>
            <a:normAutofit/>
          </a:bodyPr>
          <a:lstStyle/>
          <a:p>
            <a:r>
              <a:rPr lang="uk-UA" sz="2200" dirty="0" smtClean="0"/>
              <a:t>Установка </a:t>
            </a:r>
            <a:r>
              <a:rPr lang="en-US" sz="2200" dirty="0" smtClean="0"/>
              <a:t>Windows XP </a:t>
            </a:r>
            <a:r>
              <a:rPr lang="uk-UA" sz="2200" dirty="0" smtClean="0"/>
              <a:t>з флеш пам'яті</a:t>
            </a:r>
          </a:p>
          <a:p>
            <a:r>
              <a:rPr lang="uk-UA" sz="2200" dirty="0" smtClean="0"/>
              <a:t> Програма Фотошоп, Пінакл, Корел</a:t>
            </a:r>
          </a:p>
          <a:p>
            <a:r>
              <a:rPr lang="uk-UA" sz="2200" dirty="0" smtClean="0"/>
              <a:t>Ознайомлення з новими версіями програм</a:t>
            </a:r>
          </a:p>
          <a:p>
            <a:r>
              <a:rPr lang="uk-UA" sz="2200" dirty="0" smtClean="0"/>
              <a:t>Накопичення програм, утиліт та драйверів для автоматизації налаштування ПК</a:t>
            </a:r>
          </a:p>
          <a:p>
            <a:r>
              <a:rPr lang="uk-UA" sz="2200" dirty="0" smtClean="0"/>
              <a:t>Завантаження з флеш пам'яті </a:t>
            </a:r>
          </a:p>
          <a:p>
            <a:r>
              <a:rPr lang="uk-UA" sz="2200" dirty="0" smtClean="0"/>
              <a:t>Педагогічна майстерність</a:t>
            </a:r>
          </a:p>
          <a:p>
            <a:r>
              <a:rPr lang="uk-UA" sz="2200" dirty="0" smtClean="0"/>
              <a:t>Виховний процес на уроках</a:t>
            </a:r>
            <a:endParaRPr lang="ru-RU" sz="2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Самоосвіта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5625488"/>
      </p:ext>
    </p:extLst>
  </p:cSld>
  <p:clrMapOvr>
    <a:masterClrMapping/>
  </p:clrMapOvr>
  <p:transition advClick="0" advTm="252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Форма хвиль">
  <a:themeElements>
    <a:clrScheme name="Форма хвиль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Форма хвиль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Форма хвиль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291</TotalTime>
  <Words>347</Words>
  <Application>Microsoft Office PowerPoint</Application>
  <PresentationFormat>Экран (4:3)</PresentationFormat>
  <Paragraphs>52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Форма хвиль</vt:lpstr>
      <vt:lpstr>Моє Портфоліо</vt:lpstr>
      <vt:lpstr>Мета портфоліо</vt:lpstr>
      <vt:lpstr>Давайте познайомимось</vt:lpstr>
      <vt:lpstr>Про мене</vt:lpstr>
      <vt:lpstr>Результати педагогічної діяльності</vt:lpstr>
      <vt:lpstr>Результати педагогічної діяльності</vt:lpstr>
      <vt:lpstr>Самоосвіта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Моє Портфоліо</dc:title>
  <dc:creator>YPK</dc:creator>
  <cp:lastModifiedBy>Admin</cp:lastModifiedBy>
  <cp:revision>19</cp:revision>
  <dcterms:created xsi:type="dcterms:W3CDTF">2010-12-30T07:24:38Z</dcterms:created>
  <dcterms:modified xsi:type="dcterms:W3CDTF">2011-03-20T14:04:52Z</dcterms:modified>
</cp:coreProperties>
</file>